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  <p:sldId id="273" r:id="rId7"/>
    <p:sldId id="261" r:id="rId8"/>
    <p:sldId id="268" r:id="rId9"/>
    <p:sldId id="274" r:id="rId10"/>
    <p:sldId id="275" r:id="rId11"/>
    <p:sldId id="264" r:id="rId12"/>
    <p:sldId id="262" r:id="rId13"/>
    <p:sldId id="279" r:id="rId14"/>
    <p:sldId id="280" r:id="rId15"/>
    <p:sldId id="278" r:id="rId16"/>
    <p:sldId id="270" r:id="rId17"/>
    <p:sldId id="271" r:id="rId18"/>
    <p:sldId id="277" r:id="rId19"/>
    <p:sldId id="276" r:id="rId20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84900-B4E8-49F4-B8F7-415ADE168A08}" type="datetimeFigureOut">
              <a:rPr lang="nl-NL" smtClean="0"/>
              <a:t>12-11-2015</a:t>
            </a:fld>
            <a:endParaRPr lang="nl-NL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F8B5F22-F49D-4195-BA49-A95898379748}" type="slidenum">
              <a:rPr lang="nl-NL" smtClean="0"/>
              <a:t>‹nr.›</a:t>
            </a:fld>
            <a:endParaRPr lang="nl-NL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84900-B4E8-49F4-B8F7-415ADE168A08}" type="datetimeFigureOut">
              <a:rPr lang="nl-NL" smtClean="0"/>
              <a:t>12-11-2015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B5F22-F49D-4195-BA49-A95898379748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84900-B4E8-49F4-B8F7-415ADE168A08}" type="datetimeFigureOut">
              <a:rPr lang="nl-NL" smtClean="0"/>
              <a:t>12-11-2015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B5F22-F49D-4195-BA49-A95898379748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84900-B4E8-49F4-B8F7-415ADE168A08}" type="datetimeFigureOut">
              <a:rPr lang="nl-NL" smtClean="0"/>
              <a:t>12-11-2015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B5F22-F49D-4195-BA49-A95898379748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84900-B4E8-49F4-B8F7-415ADE168A08}" type="datetimeFigureOut">
              <a:rPr lang="nl-NL" smtClean="0"/>
              <a:t>12-11-2015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B5F22-F49D-4195-BA49-A95898379748}" type="slidenum">
              <a:rPr lang="nl-NL" smtClean="0"/>
              <a:t>‹nr.›</a:t>
            </a:fld>
            <a:endParaRPr lang="nl-NL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84900-B4E8-49F4-B8F7-415ADE168A08}" type="datetimeFigureOut">
              <a:rPr lang="nl-NL" smtClean="0"/>
              <a:t>12-11-2015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B5F22-F49D-4195-BA49-A95898379748}" type="slidenum">
              <a:rPr lang="nl-NL" smtClean="0"/>
              <a:t>‹nr.›</a:t>
            </a:fld>
            <a:endParaRPr lang="nl-NL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84900-B4E8-49F4-B8F7-415ADE168A08}" type="datetimeFigureOut">
              <a:rPr lang="nl-NL" smtClean="0"/>
              <a:t>12-11-2015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B5F22-F49D-4195-BA49-A95898379748}" type="slidenum">
              <a:rPr lang="nl-NL" smtClean="0"/>
              <a:t>‹nr.›</a:t>
            </a:fld>
            <a:endParaRPr lang="nl-NL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84900-B4E8-49F4-B8F7-415ADE168A08}" type="datetimeFigureOut">
              <a:rPr lang="nl-NL" smtClean="0"/>
              <a:t>12-11-2015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B5F22-F49D-4195-BA49-A95898379748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84900-B4E8-49F4-B8F7-415ADE168A08}" type="datetimeFigureOut">
              <a:rPr lang="nl-NL" smtClean="0"/>
              <a:t>12-11-2015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B5F22-F49D-4195-BA49-A95898379748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84900-B4E8-49F4-B8F7-415ADE168A08}" type="datetimeFigureOut">
              <a:rPr lang="nl-NL" smtClean="0"/>
              <a:t>12-11-2015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B5F22-F49D-4195-BA49-A95898379748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84900-B4E8-49F4-B8F7-415ADE168A08}" type="datetimeFigureOut">
              <a:rPr lang="nl-NL" smtClean="0"/>
              <a:t>12-11-2015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B5F22-F49D-4195-BA49-A95898379748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A2084900-B4E8-49F4-B8F7-415ADE168A08}" type="datetimeFigureOut">
              <a:rPr lang="nl-NL" smtClean="0"/>
              <a:t>12-11-2015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3F8B5F22-F49D-4195-BA49-A95898379748}" type="slidenum">
              <a:rPr lang="nl-NL" smtClean="0"/>
              <a:t>‹nr.›</a:t>
            </a:fld>
            <a:endParaRPr lang="nl-NL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letterfontein.nl/tekeningtotfont.html" TargetMode="External"/><Relationship Id="rId2" Type="http://schemas.openxmlformats.org/officeDocument/2006/relationships/hyperlink" Target="http://www.schrijvenismooi.nl/romeinskapitaal.html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Tekst en beeld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smtClean="0"/>
              <a:t>Grafische vormgeving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3181378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Voorbeelden </a:t>
            </a:r>
            <a:br>
              <a:rPr lang="nl-NL" dirty="0" smtClean="0"/>
            </a:br>
            <a:r>
              <a:rPr lang="nl-NL" dirty="0" smtClean="0"/>
              <a:t>tekst en beeld</a:t>
            </a:r>
            <a:br>
              <a:rPr lang="nl-NL" dirty="0" smtClean="0"/>
            </a:b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210487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Tekst en beeld</a:t>
            </a:r>
            <a:endParaRPr lang="nl-NL" dirty="0"/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628800"/>
            <a:ext cx="3516725" cy="2232248"/>
          </a:xfrm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5967" y="1645502"/>
            <a:ext cx="3685813" cy="2642658"/>
          </a:xfrm>
          <a:prstGeom prst="rect">
            <a:avLst/>
          </a:prstGeom>
        </p:spPr>
      </p:pic>
      <p:pic>
        <p:nvPicPr>
          <p:cNvPr id="7" name="Afbeelding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7716" y="3501008"/>
            <a:ext cx="2123657" cy="27596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77107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Tekst en beeld</a:t>
            </a:r>
            <a:endParaRPr lang="nl-NL" dirty="0"/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5434" y="1844824"/>
            <a:ext cx="5608854" cy="3752833"/>
          </a:xfrm>
        </p:spPr>
      </p:pic>
    </p:spTree>
    <p:extLst>
      <p:ext uri="{BB962C8B-B14F-4D97-AF65-F5344CB8AC3E}">
        <p14:creationId xmlns:p14="http://schemas.microsoft.com/office/powerpoint/2010/main" val="8117836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484784"/>
            <a:ext cx="7813777" cy="3870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16642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6270" y="1286763"/>
            <a:ext cx="5164002" cy="4518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43385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Kalligrafie</a:t>
            </a:r>
            <a:br>
              <a:rPr lang="nl-NL" dirty="0" smtClean="0"/>
            </a:b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772579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384" y="620688"/>
            <a:ext cx="7547338" cy="540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71592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325506"/>
            <a:ext cx="4608512" cy="6206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94823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962" y="1700808"/>
            <a:ext cx="8394076" cy="3456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503479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3736" y="1409381"/>
            <a:ext cx="7176656" cy="4107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6535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Schriftontwikkeling</a:t>
            </a:r>
            <a:br>
              <a:rPr lang="nl-NL" dirty="0" smtClean="0"/>
            </a:br>
            <a:endParaRPr lang="nl-NL" dirty="0"/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737" y="1988840"/>
            <a:ext cx="4875384" cy="3656538"/>
          </a:xfrm>
        </p:spPr>
      </p:pic>
    </p:spTree>
    <p:extLst>
      <p:ext uri="{BB962C8B-B14F-4D97-AF65-F5344CB8AC3E}">
        <p14:creationId xmlns:p14="http://schemas.microsoft.com/office/powerpoint/2010/main" val="4237852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schriftontwikkeling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>
                <a:hlinkClick r:id="rId2"/>
              </a:rPr>
              <a:t>http://www.schrijvenismooi.nl/romeinskapitaal.html</a:t>
            </a:r>
            <a:endParaRPr lang="nl-NL" dirty="0" smtClean="0"/>
          </a:p>
          <a:p>
            <a:r>
              <a:rPr lang="nl-NL" u="sng" dirty="0">
                <a:hlinkClick r:id="rId3"/>
              </a:rPr>
              <a:t>http://letterfontein.nl/tekeningtotfont.html#C2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479963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Opbouw van een letter</a:t>
            </a:r>
            <a:endParaRPr lang="nl-NL" dirty="0"/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1772816"/>
            <a:ext cx="2857500" cy="3171825"/>
          </a:xfr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4509120"/>
            <a:ext cx="2908920" cy="1313862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1900236"/>
            <a:ext cx="2748800" cy="1960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2761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Alfabet en lettertypes</a:t>
            </a:r>
            <a:endParaRPr lang="nl-NL" dirty="0"/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2276872"/>
            <a:ext cx="5832648" cy="2916324"/>
          </a:xfrm>
        </p:spPr>
      </p:pic>
    </p:spTree>
    <p:extLst>
      <p:ext uri="{BB962C8B-B14F-4D97-AF65-F5344CB8AC3E}">
        <p14:creationId xmlns:p14="http://schemas.microsoft.com/office/powerpoint/2010/main" val="3104760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268761"/>
            <a:ext cx="7632848" cy="4157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41875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Alfabet paspoort</a:t>
            </a:r>
            <a:endParaRPr lang="nl-NL" dirty="0"/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800" y="2076650"/>
            <a:ext cx="3240360" cy="3495389"/>
          </a:xfrm>
        </p:spPr>
      </p:pic>
    </p:spTree>
    <p:extLst>
      <p:ext uri="{BB962C8B-B14F-4D97-AF65-F5344CB8AC3E}">
        <p14:creationId xmlns:p14="http://schemas.microsoft.com/office/powerpoint/2010/main" val="8042102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alfabet</a:t>
            </a:r>
            <a:endParaRPr lang="nl-NL" dirty="0"/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0" y="2141874"/>
            <a:ext cx="4464496" cy="3557367"/>
          </a:xfrm>
        </p:spPr>
      </p:pic>
    </p:spTree>
    <p:extLst>
      <p:ext uri="{BB962C8B-B14F-4D97-AF65-F5344CB8AC3E}">
        <p14:creationId xmlns:p14="http://schemas.microsoft.com/office/powerpoint/2010/main" val="34808241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0" y="275507"/>
            <a:ext cx="4392487" cy="62052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24356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59</TotalTime>
  <Words>31</Words>
  <Application>Microsoft Office PowerPoint</Application>
  <PresentationFormat>Diavoorstelling (4:3)</PresentationFormat>
  <Paragraphs>14</Paragraphs>
  <Slides>19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19</vt:i4>
      </vt:variant>
    </vt:vector>
  </HeadingPairs>
  <TitlesOfParts>
    <vt:vector size="20" baseType="lpstr">
      <vt:lpstr>Executive</vt:lpstr>
      <vt:lpstr>Tekst en beeld</vt:lpstr>
      <vt:lpstr>Schriftontwikkeling </vt:lpstr>
      <vt:lpstr>schriftontwikkeling</vt:lpstr>
      <vt:lpstr>Opbouw van een letter</vt:lpstr>
      <vt:lpstr>Alfabet en lettertypes</vt:lpstr>
      <vt:lpstr>PowerPoint-presentatie</vt:lpstr>
      <vt:lpstr>Alfabet paspoort</vt:lpstr>
      <vt:lpstr>alfabet</vt:lpstr>
      <vt:lpstr>PowerPoint-presentatie</vt:lpstr>
      <vt:lpstr>Voorbeelden  tekst en beeld </vt:lpstr>
      <vt:lpstr>Tekst en beeld</vt:lpstr>
      <vt:lpstr>Tekst en beeld</vt:lpstr>
      <vt:lpstr>PowerPoint-presentatie</vt:lpstr>
      <vt:lpstr>PowerPoint-presentatie</vt:lpstr>
      <vt:lpstr>Kalligrafie </vt:lpstr>
      <vt:lpstr>PowerPoint-presentatie</vt:lpstr>
      <vt:lpstr>PowerPoint-presentatie</vt:lpstr>
      <vt:lpstr>PowerPoint-presentatie</vt:lpstr>
      <vt:lpstr>PowerPoint-presentatie</vt:lpstr>
    </vt:vector>
  </TitlesOfParts>
  <Company>AOC Oost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Tekst en beeld</dc:title>
  <dc:creator>Henrike Gussinklo</dc:creator>
  <cp:lastModifiedBy>Henrike Gussinklo - Veldkamp</cp:lastModifiedBy>
  <cp:revision>9</cp:revision>
  <dcterms:created xsi:type="dcterms:W3CDTF">2012-01-23T10:18:34Z</dcterms:created>
  <dcterms:modified xsi:type="dcterms:W3CDTF">2015-11-12T10:36:13Z</dcterms:modified>
</cp:coreProperties>
</file>